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A663F-CCD9-4BCF-9C23-1A991B179A3D}" type="datetimeFigureOut">
              <a:rPr lang="en-US" smtClean="0"/>
              <a:pPr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8E8F-9D4B-4140-83F9-F120D030C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A663F-CCD9-4BCF-9C23-1A991B179A3D}" type="datetimeFigureOut">
              <a:rPr lang="en-US" smtClean="0"/>
              <a:pPr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8E8F-9D4B-4140-83F9-F120D030C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A663F-CCD9-4BCF-9C23-1A991B179A3D}" type="datetimeFigureOut">
              <a:rPr lang="en-US" smtClean="0"/>
              <a:pPr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8E8F-9D4B-4140-83F9-F120D030C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A663F-CCD9-4BCF-9C23-1A991B179A3D}" type="datetimeFigureOut">
              <a:rPr lang="en-US" smtClean="0"/>
              <a:pPr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8E8F-9D4B-4140-83F9-F120D030C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A663F-CCD9-4BCF-9C23-1A991B179A3D}" type="datetimeFigureOut">
              <a:rPr lang="en-US" smtClean="0"/>
              <a:pPr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8E8F-9D4B-4140-83F9-F120D030C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A663F-CCD9-4BCF-9C23-1A991B179A3D}" type="datetimeFigureOut">
              <a:rPr lang="en-US" smtClean="0"/>
              <a:pPr/>
              <a:t>8/7/2018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8E8F-9D4B-4140-83F9-F120D030C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A663F-CCD9-4BCF-9C23-1A991B179A3D}" type="datetimeFigureOut">
              <a:rPr lang="en-US" smtClean="0"/>
              <a:pPr/>
              <a:t>8/7/2018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8E8F-9D4B-4140-83F9-F120D030C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A663F-CCD9-4BCF-9C23-1A991B179A3D}" type="datetimeFigureOut">
              <a:rPr lang="en-US" smtClean="0"/>
              <a:pPr/>
              <a:t>8/7/2018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8E8F-9D4B-4140-83F9-F120D030C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A663F-CCD9-4BCF-9C23-1A991B179A3D}" type="datetimeFigureOut">
              <a:rPr lang="en-US" smtClean="0"/>
              <a:pPr/>
              <a:t>8/7/2018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8E8F-9D4B-4140-83F9-F120D030C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A663F-CCD9-4BCF-9C23-1A991B179A3D}" type="datetimeFigureOut">
              <a:rPr lang="en-US" smtClean="0"/>
              <a:pPr/>
              <a:t>8/7/2018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8E8F-9D4B-4140-83F9-F120D030C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A663F-CCD9-4BCF-9C23-1A991B179A3D}" type="datetimeFigureOut">
              <a:rPr lang="en-US" smtClean="0"/>
              <a:pPr/>
              <a:t>8/7/2018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8E8F-9D4B-4140-83F9-F120D030C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A663F-CCD9-4BCF-9C23-1A991B179A3D}" type="datetimeFigureOut">
              <a:rPr lang="en-US" smtClean="0"/>
              <a:pPr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18E8F-9D4B-4140-83F9-F120D030C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kingwarriorstoday.com/" TargetMode="External"/><Relationship Id="rId2" Type="http://schemas.openxmlformats.org/officeDocument/2006/relationships/hyperlink" Target="http://www.gravesgrocery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16-Point Star 68"/>
          <p:cNvSpPr/>
          <p:nvPr/>
        </p:nvSpPr>
        <p:spPr>
          <a:xfrm>
            <a:off x="4724400" y="2362200"/>
            <a:ext cx="4267200" cy="4495800"/>
          </a:xfrm>
          <a:prstGeom prst="star1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10000" y="228600"/>
            <a:ext cx="152400" cy="5181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733800" y="1905000"/>
            <a:ext cx="304800" cy="762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Arrow 14"/>
          <p:cNvSpPr/>
          <p:nvPr/>
        </p:nvSpPr>
        <p:spPr>
          <a:xfrm>
            <a:off x="457200" y="1371600"/>
            <a:ext cx="228600" cy="1219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Arrow 15"/>
          <p:cNvSpPr/>
          <p:nvPr/>
        </p:nvSpPr>
        <p:spPr>
          <a:xfrm>
            <a:off x="7772400" y="1752600"/>
            <a:ext cx="3048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Left Arrow 26"/>
          <p:cNvSpPr/>
          <p:nvPr/>
        </p:nvSpPr>
        <p:spPr>
          <a:xfrm>
            <a:off x="914400" y="609600"/>
            <a:ext cx="2895600" cy="304800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>
            <a:off x="3962400" y="609600"/>
            <a:ext cx="3048000" cy="30480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600200" y="609600"/>
            <a:ext cx="1752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Hobbs Road</a:t>
            </a:r>
            <a:endParaRPr lang="en-US" sz="1050" dirty="0"/>
          </a:p>
        </p:txBody>
      </p:sp>
      <p:sp>
        <p:nvSpPr>
          <p:cNvPr id="30" name="TextBox 29"/>
          <p:cNvSpPr txBox="1"/>
          <p:nvPr/>
        </p:nvSpPr>
        <p:spPr>
          <a:xfrm>
            <a:off x="4419600" y="609600"/>
            <a:ext cx="1524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Hobbs Road</a:t>
            </a:r>
            <a:endParaRPr lang="en-US" sz="1050" dirty="0"/>
          </a:p>
        </p:txBody>
      </p:sp>
      <p:sp>
        <p:nvSpPr>
          <p:cNvPr id="31" name="Flowchart: Process 30"/>
          <p:cNvSpPr/>
          <p:nvPr/>
        </p:nvSpPr>
        <p:spPr>
          <a:xfrm>
            <a:off x="2514600" y="152400"/>
            <a:ext cx="990600" cy="457200"/>
          </a:xfrm>
          <a:prstGeom prst="flowChartProces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667000" y="152400"/>
            <a:ext cx="76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Super</a:t>
            </a:r>
            <a:endParaRPr lang="en-US" sz="1200" dirty="0" smtClean="0"/>
          </a:p>
          <a:p>
            <a:r>
              <a:rPr lang="en-US" sz="1200" dirty="0" err="1" smtClean="0"/>
              <a:t>Walmart</a:t>
            </a:r>
            <a:endParaRPr lang="en-US" sz="1200" dirty="0"/>
          </a:p>
        </p:txBody>
      </p:sp>
      <p:sp>
        <p:nvSpPr>
          <p:cNvPr id="34" name="Left Arrow 33"/>
          <p:cNvSpPr/>
          <p:nvPr/>
        </p:nvSpPr>
        <p:spPr>
          <a:xfrm>
            <a:off x="1676400" y="3200400"/>
            <a:ext cx="2133600" cy="304800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2133600" y="3200400"/>
            <a:ext cx="1219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Fields Road</a:t>
            </a:r>
            <a:endParaRPr lang="en-US" sz="1100" dirty="0"/>
          </a:p>
        </p:txBody>
      </p:sp>
      <p:sp>
        <p:nvSpPr>
          <p:cNvPr id="42" name="Right Arrow 41"/>
          <p:cNvSpPr/>
          <p:nvPr/>
        </p:nvSpPr>
        <p:spPr>
          <a:xfrm>
            <a:off x="3962400" y="1143000"/>
            <a:ext cx="2895600" cy="30480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Hobbs Island Road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3" name="Flowchart: Process 42"/>
          <p:cNvSpPr/>
          <p:nvPr/>
        </p:nvSpPr>
        <p:spPr>
          <a:xfrm>
            <a:off x="4038600" y="1066800"/>
            <a:ext cx="76200" cy="76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4800600" y="9144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Jet Pep</a:t>
            </a:r>
            <a:endParaRPr lang="en-US" sz="1200" dirty="0"/>
          </a:p>
        </p:txBody>
      </p:sp>
      <p:cxnSp>
        <p:nvCxnSpPr>
          <p:cNvPr id="46" name="Straight Arrow Connector 45"/>
          <p:cNvCxnSpPr>
            <a:stCxn id="44" idx="1"/>
            <a:endCxn id="43" idx="3"/>
          </p:cNvCxnSpPr>
          <p:nvPr/>
        </p:nvCxnSpPr>
        <p:spPr>
          <a:xfrm rot="10800000" flipV="1">
            <a:off x="4114800" y="1052900"/>
            <a:ext cx="685800" cy="5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7-Point Star 46"/>
          <p:cNvSpPr/>
          <p:nvPr/>
        </p:nvSpPr>
        <p:spPr>
          <a:xfrm>
            <a:off x="7162800" y="1676400"/>
            <a:ext cx="228600" cy="152400"/>
          </a:xfrm>
          <a:prstGeom prst="star7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7620000" y="1295400"/>
            <a:ext cx="76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Ditto</a:t>
            </a:r>
          </a:p>
          <a:p>
            <a:r>
              <a:rPr lang="en-US" sz="1100" dirty="0" smtClean="0"/>
              <a:t>Landing</a:t>
            </a:r>
            <a:endParaRPr lang="en-US" sz="1100" dirty="0"/>
          </a:p>
        </p:txBody>
      </p:sp>
      <p:cxnSp>
        <p:nvCxnSpPr>
          <p:cNvPr id="50" name="Straight Arrow Connector 49"/>
          <p:cNvCxnSpPr>
            <a:stCxn id="48" idx="1"/>
            <a:endCxn id="47" idx="0"/>
          </p:cNvCxnSpPr>
          <p:nvPr/>
        </p:nvCxnSpPr>
        <p:spPr>
          <a:xfrm rot="10800000" flipV="1">
            <a:off x="7368762" y="1510843"/>
            <a:ext cx="251238" cy="1957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Smiley Face 51"/>
          <p:cNvSpPr/>
          <p:nvPr/>
        </p:nvSpPr>
        <p:spPr>
          <a:xfrm>
            <a:off x="990600" y="3886200"/>
            <a:ext cx="685800" cy="609600"/>
          </a:xfrm>
          <a:prstGeom prst="smileyFac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152400" y="4857452"/>
            <a:ext cx="2438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To join the steering committee or register to adopt a 4ft X 8ft raised bed</a:t>
            </a:r>
          </a:p>
          <a:p>
            <a:pPr algn="ctr"/>
            <a:r>
              <a:rPr lang="en-US" sz="1400" dirty="0" smtClean="0"/>
              <a:t>Please text or call for more info</a:t>
            </a:r>
          </a:p>
          <a:p>
            <a:pPr algn="ctr"/>
            <a:r>
              <a:rPr lang="en-US" sz="1400" b="1" dirty="0" smtClean="0"/>
              <a:t>Pam</a:t>
            </a:r>
            <a:r>
              <a:rPr lang="en-US" sz="1400" dirty="0" smtClean="0"/>
              <a:t> 256-457-5017</a:t>
            </a:r>
          </a:p>
          <a:p>
            <a:pPr algn="ctr"/>
            <a:r>
              <a:rPr lang="en-US" sz="1400" dirty="0" smtClean="0"/>
              <a:t>Or</a:t>
            </a:r>
          </a:p>
          <a:p>
            <a:pPr algn="ctr"/>
            <a:r>
              <a:rPr lang="en-US" sz="1400" b="1" dirty="0" smtClean="0"/>
              <a:t>Darrell</a:t>
            </a:r>
            <a:r>
              <a:rPr lang="en-US" sz="1400" dirty="0" smtClean="0"/>
              <a:t> 256-604-4029</a:t>
            </a:r>
          </a:p>
          <a:p>
            <a:pPr algn="ctr"/>
            <a:r>
              <a:rPr lang="en-US" sz="1400" b="1" dirty="0" smtClean="0"/>
              <a:t> </a:t>
            </a:r>
          </a:p>
          <a:p>
            <a:pPr algn="ctr"/>
            <a:endParaRPr lang="en-US" sz="1400" b="1" dirty="0" smtClean="0"/>
          </a:p>
          <a:p>
            <a:pPr algn="ctr"/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5334000" y="3200400"/>
            <a:ext cx="32766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 smtClean="0"/>
          </a:p>
          <a:p>
            <a:endParaRPr lang="en-US" dirty="0"/>
          </a:p>
        </p:txBody>
      </p:sp>
      <p:sp>
        <p:nvSpPr>
          <p:cNvPr id="58" name="Freeform 57"/>
          <p:cNvSpPr/>
          <p:nvPr/>
        </p:nvSpPr>
        <p:spPr>
          <a:xfrm>
            <a:off x="652398" y="1647814"/>
            <a:ext cx="3081402" cy="1019185"/>
          </a:xfrm>
          <a:custGeom>
            <a:avLst/>
            <a:gdLst>
              <a:gd name="connsiteX0" fmla="*/ 3085884 w 3107594"/>
              <a:gd name="connsiteY0" fmla="*/ 960914 h 1005738"/>
              <a:gd name="connsiteX1" fmla="*/ 3094849 w 3107594"/>
              <a:gd name="connsiteY1" fmla="*/ 709903 h 1005738"/>
              <a:gd name="connsiteX2" fmla="*/ 3094849 w 3107594"/>
              <a:gd name="connsiteY2" fmla="*/ 333385 h 1005738"/>
              <a:gd name="connsiteX3" fmla="*/ 3067955 w 3107594"/>
              <a:gd name="connsiteY3" fmla="*/ 324420 h 1005738"/>
              <a:gd name="connsiteX4" fmla="*/ 2942449 w 3107594"/>
              <a:gd name="connsiteY4" fmla="*/ 342350 h 1005738"/>
              <a:gd name="connsiteX5" fmla="*/ 2772120 w 3107594"/>
              <a:gd name="connsiteY5" fmla="*/ 324420 h 1005738"/>
              <a:gd name="connsiteX6" fmla="*/ 2583861 w 3107594"/>
              <a:gd name="connsiteY6" fmla="*/ 315456 h 1005738"/>
              <a:gd name="connsiteX7" fmla="*/ 2135626 w 3107594"/>
              <a:gd name="connsiteY7" fmla="*/ 297526 h 1005738"/>
              <a:gd name="connsiteX8" fmla="*/ 2054943 w 3107594"/>
              <a:gd name="connsiteY8" fmla="*/ 288561 h 1005738"/>
              <a:gd name="connsiteX9" fmla="*/ 1947367 w 3107594"/>
              <a:gd name="connsiteY9" fmla="*/ 279597 h 1005738"/>
              <a:gd name="connsiteX10" fmla="*/ 1875649 w 3107594"/>
              <a:gd name="connsiteY10" fmla="*/ 261667 h 1005738"/>
              <a:gd name="connsiteX11" fmla="*/ 1839790 w 3107594"/>
              <a:gd name="connsiteY11" fmla="*/ 252703 h 1005738"/>
              <a:gd name="connsiteX12" fmla="*/ 1786002 w 3107594"/>
              <a:gd name="connsiteY12" fmla="*/ 234773 h 1005738"/>
              <a:gd name="connsiteX13" fmla="*/ 1759108 w 3107594"/>
              <a:gd name="connsiteY13" fmla="*/ 225809 h 1005738"/>
              <a:gd name="connsiteX14" fmla="*/ 1732214 w 3107594"/>
              <a:gd name="connsiteY14" fmla="*/ 216844 h 1005738"/>
              <a:gd name="connsiteX15" fmla="*/ 1714284 w 3107594"/>
              <a:gd name="connsiteY15" fmla="*/ 198914 h 1005738"/>
              <a:gd name="connsiteX16" fmla="*/ 1660496 w 3107594"/>
              <a:gd name="connsiteY16" fmla="*/ 180985 h 1005738"/>
              <a:gd name="connsiteX17" fmla="*/ 1633602 w 3107594"/>
              <a:gd name="connsiteY17" fmla="*/ 172020 h 1005738"/>
              <a:gd name="connsiteX18" fmla="*/ 1543955 w 3107594"/>
              <a:gd name="connsiteY18" fmla="*/ 154091 h 1005738"/>
              <a:gd name="connsiteX19" fmla="*/ 1463273 w 3107594"/>
              <a:gd name="connsiteY19" fmla="*/ 127197 h 1005738"/>
              <a:gd name="connsiteX20" fmla="*/ 1436378 w 3107594"/>
              <a:gd name="connsiteY20" fmla="*/ 118232 h 1005738"/>
              <a:gd name="connsiteX21" fmla="*/ 1409484 w 3107594"/>
              <a:gd name="connsiteY21" fmla="*/ 109267 h 1005738"/>
              <a:gd name="connsiteX22" fmla="*/ 1373626 w 3107594"/>
              <a:gd name="connsiteY22" fmla="*/ 100303 h 1005738"/>
              <a:gd name="connsiteX23" fmla="*/ 1328802 w 3107594"/>
              <a:gd name="connsiteY23" fmla="*/ 91338 h 1005738"/>
              <a:gd name="connsiteX24" fmla="*/ 1301908 w 3107594"/>
              <a:gd name="connsiteY24" fmla="*/ 82373 h 1005738"/>
              <a:gd name="connsiteX25" fmla="*/ 1185367 w 3107594"/>
              <a:gd name="connsiteY25" fmla="*/ 64444 h 1005738"/>
              <a:gd name="connsiteX26" fmla="*/ 1131578 w 3107594"/>
              <a:gd name="connsiteY26" fmla="*/ 46514 h 1005738"/>
              <a:gd name="connsiteX27" fmla="*/ 1077790 w 3107594"/>
              <a:gd name="connsiteY27" fmla="*/ 19620 h 1005738"/>
              <a:gd name="connsiteX28" fmla="*/ 575767 w 3107594"/>
              <a:gd name="connsiteY28" fmla="*/ 1691 h 1005738"/>
              <a:gd name="connsiteX29" fmla="*/ 396473 w 3107594"/>
              <a:gd name="connsiteY29" fmla="*/ 10656 h 1005738"/>
              <a:gd name="connsiteX30" fmla="*/ 46849 w 3107594"/>
              <a:gd name="connsiteY30" fmla="*/ 19620 h 1005738"/>
              <a:gd name="connsiteX31" fmla="*/ 28920 w 3107594"/>
              <a:gd name="connsiteY31" fmla="*/ 73409 h 1005738"/>
              <a:gd name="connsiteX32" fmla="*/ 37884 w 3107594"/>
              <a:gd name="connsiteY32" fmla="*/ 512679 h 1005738"/>
              <a:gd name="connsiteX33" fmla="*/ 46849 w 3107594"/>
              <a:gd name="connsiteY33" fmla="*/ 638185 h 1005738"/>
              <a:gd name="connsiteX34" fmla="*/ 55814 w 3107594"/>
              <a:gd name="connsiteY34" fmla="*/ 638185 h 1005738"/>
              <a:gd name="connsiteX35" fmla="*/ 441296 w 3107594"/>
              <a:gd name="connsiteY35" fmla="*/ 638185 h 1005738"/>
              <a:gd name="connsiteX36" fmla="*/ 611626 w 3107594"/>
              <a:gd name="connsiteY36" fmla="*/ 647150 h 1005738"/>
              <a:gd name="connsiteX37" fmla="*/ 728167 w 3107594"/>
              <a:gd name="connsiteY37" fmla="*/ 665079 h 1005738"/>
              <a:gd name="connsiteX38" fmla="*/ 755061 w 3107594"/>
              <a:gd name="connsiteY38" fmla="*/ 674044 h 1005738"/>
              <a:gd name="connsiteX39" fmla="*/ 835743 w 3107594"/>
              <a:gd name="connsiteY39" fmla="*/ 691973 h 1005738"/>
              <a:gd name="connsiteX40" fmla="*/ 871602 w 3107594"/>
              <a:gd name="connsiteY40" fmla="*/ 700938 h 1005738"/>
              <a:gd name="connsiteX41" fmla="*/ 970214 w 3107594"/>
              <a:gd name="connsiteY41" fmla="*/ 727832 h 1005738"/>
              <a:gd name="connsiteX42" fmla="*/ 997108 w 3107594"/>
              <a:gd name="connsiteY42" fmla="*/ 736797 h 1005738"/>
              <a:gd name="connsiteX43" fmla="*/ 1024002 w 3107594"/>
              <a:gd name="connsiteY43" fmla="*/ 745761 h 1005738"/>
              <a:gd name="connsiteX44" fmla="*/ 1041931 w 3107594"/>
              <a:gd name="connsiteY44" fmla="*/ 763691 h 1005738"/>
              <a:gd name="connsiteX45" fmla="*/ 1077790 w 3107594"/>
              <a:gd name="connsiteY45" fmla="*/ 772656 h 1005738"/>
              <a:gd name="connsiteX46" fmla="*/ 1131578 w 3107594"/>
              <a:gd name="connsiteY46" fmla="*/ 790585 h 1005738"/>
              <a:gd name="connsiteX47" fmla="*/ 1158473 w 3107594"/>
              <a:gd name="connsiteY47" fmla="*/ 799550 h 1005738"/>
              <a:gd name="connsiteX48" fmla="*/ 1239155 w 3107594"/>
              <a:gd name="connsiteY48" fmla="*/ 835409 h 1005738"/>
              <a:gd name="connsiteX49" fmla="*/ 1266049 w 3107594"/>
              <a:gd name="connsiteY49" fmla="*/ 844373 h 1005738"/>
              <a:gd name="connsiteX50" fmla="*/ 1292943 w 3107594"/>
              <a:gd name="connsiteY50" fmla="*/ 853338 h 1005738"/>
              <a:gd name="connsiteX51" fmla="*/ 1355696 w 3107594"/>
              <a:gd name="connsiteY51" fmla="*/ 862303 h 1005738"/>
              <a:gd name="connsiteX52" fmla="*/ 1499131 w 3107594"/>
              <a:gd name="connsiteY52" fmla="*/ 880232 h 1005738"/>
              <a:gd name="connsiteX53" fmla="*/ 1624637 w 3107594"/>
              <a:gd name="connsiteY53" fmla="*/ 907126 h 1005738"/>
              <a:gd name="connsiteX54" fmla="*/ 1651531 w 3107594"/>
              <a:gd name="connsiteY54" fmla="*/ 916091 h 1005738"/>
              <a:gd name="connsiteX55" fmla="*/ 1705320 w 3107594"/>
              <a:gd name="connsiteY55" fmla="*/ 925056 h 1005738"/>
              <a:gd name="connsiteX56" fmla="*/ 1848755 w 3107594"/>
              <a:gd name="connsiteY56" fmla="*/ 942985 h 1005738"/>
              <a:gd name="connsiteX57" fmla="*/ 2001155 w 3107594"/>
              <a:gd name="connsiteY57" fmla="*/ 969879 h 1005738"/>
              <a:gd name="connsiteX58" fmla="*/ 2332849 w 3107594"/>
              <a:gd name="connsiteY58" fmla="*/ 987809 h 1005738"/>
              <a:gd name="connsiteX59" fmla="*/ 2539037 w 3107594"/>
              <a:gd name="connsiteY59" fmla="*/ 996773 h 1005738"/>
              <a:gd name="connsiteX60" fmla="*/ 2583861 w 3107594"/>
              <a:gd name="connsiteY60" fmla="*/ 1005738 h 1005738"/>
              <a:gd name="connsiteX61" fmla="*/ 2906590 w 3107594"/>
              <a:gd name="connsiteY61" fmla="*/ 996773 h 1005738"/>
              <a:gd name="connsiteX62" fmla="*/ 2933484 w 3107594"/>
              <a:gd name="connsiteY62" fmla="*/ 987809 h 1005738"/>
              <a:gd name="connsiteX63" fmla="*/ 2978308 w 3107594"/>
              <a:gd name="connsiteY63" fmla="*/ 978844 h 1005738"/>
              <a:gd name="connsiteX64" fmla="*/ 3032096 w 3107594"/>
              <a:gd name="connsiteY64" fmla="*/ 960914 h 1005738"/>
              <a:gd name="connsiteX65" fmla="*/ 3103814 w 3107594"/>
              <a:gd name="connsiteY65" fmla="*/ 942985 h 1005738"/>
              <a:gd name="connsiteX66" fmla="*/ 3085884 w 3107594"/>
              <a:gd name="connsiteY66" fmla="*/ 960914 h 1005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3107594" h="1005738">
                <a:moveTo>
                  <a:pt x="3085884" y="960914"/>
                </a:moveTo>
                <a:cubicBezTo>
                  <a:pt x="3084390" y="922067"/>
                  <a:pt x="3094849" y="793627"/>
                  <a:pt x="3094849" y="709903"/>
                </a:cubicBezTo>
                <a:cubicBezTo>
                  <a:pt x="3094849" y="181524"/>
                  <a:pt x="3068192" y="946485"/>
                  <a:pt x="3094849" y="333385"/>
                </a:cubicBezTo>
                <a:cubicBezTo>
                  <a:pt x="3085884" y="330397"/>
                  <a:pt x="3077405" y="324420"/>
                  <a:pt x="3067955" y="324420"/>
                </a:cubicBezTo>
                <a:cubicBezTo>
                  <a:pt x="3025366" y="324420"/>
                  <a:pt x="2983829" y="334074"/>
                  <a:pt x="2942449" y="342350"/>
                </a:cubicBezTo>
                <a:lnTo>
                  <a:pt x="2772120" y="324420"/>
                </a:lnTo>
                <a:cubicBezTo>
                  <a:pt x="2709426" y="320375"/>
                  <a:pt x="2646614" y="318444"/>
                  <a:pt x="2583861" y="315456"/>
                </a:cubicBezTo>
                <a:cubicBezTo>
                  <a:pt x="2393708" y="283763"/>
                  <a:pt x="2596277" y="314910"/>
                  <a:pt x="2135626" y="297526"/>
                </a:cubicBezTo>
                <a:cubicBezTo>
                  <a:pt x="2108585" y="296506"/>
                  <a:pt x="2081881" y="291126"/>
                  <a:pt x="2054943" y="288561"/>
                </a:cubicBezTo>
                <a:cubicBezTo>
                  <a:pt x="2019122" y="285150"/>
                  <a:pt x="1983226" y="282585"/>
                  <a:pt x="1947367" y="279597"/>
                </a:cubicBezTo>
                <a:lnTo>
                  <a:pt x="1875649" y="261667"/>
                </a:lnTo>
                <a:cubicBezTo>
                  <a:pt x="1863696" y="258679"/>
                  <a:pt x="1851479" y="256599"/>
                  <a:pt x="1839790" y="252703"/>
                </a:cubicBezTo>
                <a:lnTo>
                  <a:pt x="1786002" y="234773"/>
                </a:lnTo>
                <a:lnTo>
                  <a:pt x="1759108" y="225809"/>
                </a:lnTo>
                <a:lnTo>
                  <a:pt x="1732214" y="216844"/>
                </a:lnTo>
                <a:cubicBezTo>
                  <a:pt x="1726237" y="210867"/>
                  <a:pt x="1721844" y="202694"/>
                  <a:pt x="1714284" y="198914"/>
                </a:cubicBezTo>
                <a:cubicBezTo>
                  <a:pt x="1697380" y="190462"/>
                  <a:pt x="1678425" y="186961"/>
                  <a:pt x="1660496" y="180985"/>
                </a:cubicBezTo>
                <a:cubicBezTo>
                  <a:pt x="1651531" y="177997"/>
                  <a:pt x="1642868" y="173873"/>
                  <a:pt x="1633602" y="172020"/>
                </a:cubicBezTo>
                <a:cubicBezTo>
                  <a:pt x="1603720" y="166044"/>
                  <a:pt x="1572865" y="163728"/>
                  <a:pt x="1543955" y="154091"/>
                </a:cubicBezTo>
                <a:lnTo>
                  <a:pt x="1463273" y="127197"/>
                </a:lnTo>
                <a:lnTo>
                  <a:pt x="1436378" y="118232"/>
                </a:lnTo>
                <a:cubicBezTo>
                  <a:pt x="1427413" y="115244"/>
                  <a:pt x="1418652" y="111559"/>
                  <a:pt x="1409484" y="109267"/>
                </a:cubicBezTo>
                <a:cubicBezTo>
                  <a:pt x="1397531" y="106279"/>
                  <a:pt x="1385653" y="102976"/>
                  <a:pt x="1373626" y="100303"/>
                </a:cubicBezTo>
                <a:cubicBezTo>
                  <a:pt x="1358752" y="96998"/>
                  <a:pt x="1343584" y="95034"/>
                  <a:pt x="1328802" y="91338"/>
                </a:cubicBezTo>
                <a:cubicBezTo>
                  <a:pt x="1319635" y="89046"/>
                  <a:pt x="1311174" y="84226"/>
                  <a:pt x="1301908" y="82373"/>
                </a:cubicBezTo>
                <a:cubicBezTo>
                  <a:pt x="1273451" y="76682"/>
                  <a:pt x="1215016" y="71856"/>
                  <a:pt x="1185367" y="64444"/>
                </a:cubicBezTo>
                <a:cubicBezTo>
                  <a:pt x="1167032" y="59860"/>
                  <a:pt x="1147303" y="56997"/>
                  <a:pt x="1131578" y="46514"/>
                </a:cubicBezTo>
                <a:cubicBezTo>
                  <a:pt x="1116234" y="36285"/>
                  <a:pt x="1097879" y="20641"/>
                  <a:pt x="1077790" y="19620"/>
                </a:cubicBezTo>
                <a:cubicBezTo>
                  <a:pt x="910558" y="11117"/>
                  <a:pt x="575767" y="1691"/>
                  <a:pt x="575767" y="1691"/>
                </a:cubicBezTo>
                <a:lnTo>
                  <a:pt x="396473" y="10656"/>
                </a:lnTo>
                <a:cubicBezTo>
                  <a:pt x="279960" y="14605"/>
                  <a:pt x="161766" y="0"/>
                  <a:pt x="46849" y="19620"/>
                </a:cubicBezTo>
                <a:cubicBezTo>
                  <a:pt x="28219" y="22801"/>
                  <a:pt x="28920" y="73409"/>
                  <a:pt x="28920" y="73409"/>
                </a:cubicBezTo>
                <a:cubicBezTo>
                  <a:pt x="31908" y="219832"/>
                  <a:pt x="32922" y="366309"/>
                  <a:pt x="37884" y="512679"/>
                </a:cubicBezTo>
                <a:cubicBezTo>
                  <a:pt x="48038" y="812241"/>
                  <a:pt x="46849" y="493479"/>
                  <a:pt x="46849" y="638185"/>
                </a:cubicBezTo>
                <a:lnTo>
                  <a:pt x="55814" y="638185"/>
                </a:lnTo>
                <a:cubicBezTo>
                  <a:pt x="319739" y="658488"/>
                  <a:pt x="0" y="638185"/>
                  <a:pt x="441296" y="638185"/>
                </a:cubicBezTo>
                <a:cubicBezTo>
                  <a:pt x="498151" y="638185"/>
                  <a:pt x="554849" y="644162"/>
                  <a:pt x="611626" y="647150"/>
                </a:cubicBezTo>
                <a:cubicBezTo>
                  <a:pt x="655177" y="652593"/>
                  <a:pt x="687096" y="654811"/>
                  <a:pt x="728167" y="665079"/>
                </a:cubicBezTo>
                <a:cubicBezTo>
                  <a:pt x="737334" y="667371"/>
                  <a:pt x="745975" y="671448"/>
                  <a:pt x="755061" y="674044"/>
                </a:cubicBezTo>
                <a:cubicBezTo>
                  <a:pt x="793329" y="684978"/>
                  <a:pt x="794139" y="682728"/>
                  <a:pt x="835743" y="691973"/>
                </a:cubicBezTo>
                <a:cubicBezTo>
                  <a:pt x="847771" y="694646"/>
                  <a:pt x="859575" y="698265"/>
                  <a:pt x="871602" y="700938"/>
                </a:cubicBezTo>
                <a:cubicBezTo>
                  <a:pt x="947627" y="717833"/>
                  <a:pt x="886257" y="699846"/>
                  <a:pt x="970214" y="727832"/>
                </a:cubicBezTo>
                <a:lnTo>
                  <a:pt x="997108" y="736797"/>
                </a:lnTo>
                <a:lnTo>
                  <a:pt x="1024002" y="745761"/>
                </a:lnTo>
                <a:cubicBezTo>
                  <a:pt x="1029978" y="751738"/>
                  <a:pt x="1034371" y="759911"/>
                  <a:pt x="1041931" y="763691"/>
                </a:cubicBezTo>
                <a:cubicBezTo>
                  <a:pt x="1052951" y="769201"/>
                  <a:pt x="1065989" y="769116"/>
                  <a:pt x="1077790" y="772656"/>
                </a:cubicBezTo>
                <a:cubicBezTo>
                  <a:pt x="1095892" y="778087"/>
                  <a:pt x="1113649" y="784609"/>
                  <a:pt x="1131578" y="790585"/>
                </a:cubicBezTo>
                <a:cubicBezTo>
                  <a:pt x="1140543" y="793573"/>
                  <a:pt x="1150610" y="794308"/>
                  <a:pt x="1158473" y="799550"/>
                </a:cubicBezTo>
                <a:cubicBezTo>
                  <a:pt x="1201091" y="827961"/>
                  <a:pt x="1175148" y="814073"/>
                  <a:pt x="1239155" y="835409"/>
                </a:cubicBezTo>
                <a:lnTo>
                  <a:pt x="1266049" y="844373"/>
                </a:lnTo>
                <a:cubicBezTo>
                  <a:pt x="1275014" y="847361"/>
                  <a:pt x="1283588" y="852002"/>
                  <a:pt x="1292943" y="853338"/>
                </a:cubicBezTo>
                <a:lnTo>
                  <a:pt x="1355696" y="862303"/>
                </a:lnTo>
                <a:cubicBezTo>
                  <a:pt x="1403475" y="868535"/>
                  <a:pt x="1451603" y="872310"/>
                  <a:pt x="1499131" y="880232"/>
                </a:cubicBezTo>
                <a:cubicBezTo>
                  <a:pt x="1544266" y="887755"/>
                  <a:pt x="1579967" y="892236"/>
                  <a:pt x="1624637" y="907126"/>
                </a:cubicBezTo>
                <a:cubicBezTo>
                  <a:pt x="1633602" y="910114"/>
                  <a:pt x="1642306" y="914041"/>
                  <a:pt x="1651531" y="916091"/>
                </a:cubicBezTo>
                <a:cubicBezTo>
                  <a:pt x="1669275" y="920034"/>
                  <a:pt x="1687354" y="922292"/>
                  <a:pt x="1705320" y="925056"/>
                </a:cubicBezTo>
                <a:cubicBezTo>
                  <a:pt x="1771817" y="935286"/>
                  <a:pt x="1776582" y="934966"/>
                  <a:pt x="1848755" y="942985"/>
                </a:cubicBezTo>
                <a:cubicBezTo>
                  <a:pt x="1920050" y="966751"/>
                  <a:pt x="1847021" y="944189"/>
                  <a:pt x="2001155" y="969879"/>
                </a:cubicBezTo>
                <a:cubicBezTo>
                  <a:pt x="2148505" y="994438"/>
                  <a:pt x="2025866" y="976440"/>
                  <a:pt x="2332849" y="987809"/>
                </a:cubicBezTo>
                <a:lnTo>
                  <a:pt x="2539037" y="996773"/>
                </a:lnTo>
                <a:cubicBezTo>
                  <a:pt x="2553978" y="999761"/>
                  <a:pt x="2568624" y="1005738"/>
                  <a:pt x="2583861" y="1005738"/>
                </a:cubicBezTo>
                <a:cubicBezTo>
                  <a:pt x="2691479" y="1005738"/>
                  <a:pt x="2799113" y="1002285"/>
                  <a:pt x="2906590" y="996773"/>
                </a:cubicBezTo>
                <a:cubicBezTo>
                  <a:pt x="2916027" y="996289"/>
                  <a:pt x="2924317" y="990101"/>
                  <a:pt x="2933484" y="987809"/>
                </a:cubicBezTo>
                <a:cubicBezTo>
                  <a:pt x="2948266" y="984114"/>
                  <a:pt x="2963608" y="982853"/>
                  <a:pt x="2978308" y="978844"/>
                </a:cubicBezTo>
                <a:cubicBezTo>
                  <a:pt x="2996541" y="973871"/>
                  <a:pt x="3013564" y="964620"/>
                  <a:pt x="3032096" y="960914"/>
                </a:cubicBezTo>
                <a:cubicBezTo>
                  <a:pt x="3049147" y="957504"/>
                  <a:pt x="3085435" y="952175"/>
                  <a:pt x="3103814" y="942985"/>
                </a:cubicBezTo>
                <a:cubicBezTo>
                  <a:pt x="3107594" y="941095"/>
                  <a:pt x="3087378" y="999761"/>
                  <a:pt x="3085884" y="960914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4034140" y="1810871"/>
            <a:ext cx="3702401" cy="821398"/>
          </a:xfrm>
          <a:custGeom>
            <a:avLst/>
            <a:gdLst>
              <a:gd name="connsiteX0" fmla="*/ 26872 w 3702401"/>
              <a:gd name="connsiteY0" fmla="*/ 170329 h 821398"/>
              <a:gd name="connsiteX1" fmla="*/ 35836 w 3702401"/>
              <a:gd name="connsiteY1" fmla="*/ 788894 h 821398"/>
              <a:gd name="connsiteX2" fmla="*/ 134448 w 3702401"/>
              <a:gd name="connsiteY2" fmla="*/ 779929 h 821398"/>
              <a:gd name="connsiteX3" fmla="*/ 717154 w 3702401"/>
              <a:gd name="connsiteY3" fmla="*/ 806823 h 821398"/>
              <a:gd name="connsiteX4" fmla="*/ 968166 w 3702401"/>
              <a:gd name="connsiteY4" fmla="*/ 797858 h 821398"/>
              <a:gd name="connsiteX5" fmla="*/ 1210213 w 3702401"/>
              <a:gd name="connsiteY5" fmla="*/ 779929 h 821398"/>
              <a:gd name="connsiteX6" fmla="*/ 1290895 w 3702401"/>
              <a:gd name="connsiteY6" fmla="*/ 753035 h 821398"/>
              <a:gd name="connsiteX7" fmla="*/ 1317789 w 3702401"/>
              <a:gd name="connsiteY7" fmla="*/ 744070 h 821398"/>
              <a:gd name="connsiteX8" fmla="*/ 1416401 w 3702401"/>
              <a:gd name="connsiteY8" fmla="*/ 726141 h 821398"/>
              <a:gd name="connsiteX9" fmla="*/ 1488119 w 3702401"/>
              <a:gd name="connsiteY9" fmla="*/ 717176 h 821398"/>
              <a:gd name="connsiteX10" fmla="*/ 1559836 w 3702401"/>
              <a:gd name="connsiteY10" fmla="*/ 699247 h 821398"/>
              <a:gd name="connsiteX11" fmla="*/ 1649484 w 3702401"/>
              <a:gd name="connsiteY11" fmla="*/ 672353 h 821398"/>
              <a:gd name="connsiteX12" fmla="*/ 1748095 w 3702401"/>
              <a:gd name="connsiteY12" fmla="*/ 663388 h 821398"/>
              <a:gd name="connsiteX13" fmla="*/ 1810848 w 3702401"/>
              <a:gd name="connsiteY13" fmla="*/ 654423 h 821398"/>
              <a:gd name="connsiteX14" fmla="*/ 1990142 w 3702401"/>
              <a:gd name="connsiteY14" fmla="*/ 627529 h 821398"/>
              <a:gd name="connsiteX15" fmla="*/ 2034966 w 3702401"/>
              <a:gd name="connsiteY15" fmla="*/ 618564 h 821398"/>
              <a:gd name="connsiteX16" fmla="*/ 2088754 w 3702401"/>
              <a:gd name="connsiteY16" fmla="*/ 600635 h 821398"/>
              <a:gd name="connsiteX17" fmla="*/ 2115648 w 3702401"/>
              <a:gd name="connsiteY17" fmla="*/ 591670 h 821398"/>
              <a:gd name="connsiteX18" fmla="*/ 2160472 w 3702401"/>
              <a:gd name="connsiteY18" fmla="*/ 582705 h 821398"/>
              <a:gd name="connsiteX19" fmla="*/ 2312872 w 3702401"/>
              <a:gd name="connsiteY19" fmla="*/ 564776 h 821398"/>
              <a:gd name="connsiteX20" fmla="*/ 2402519 w 3702401"/>
              <a:gd name="connsiteY20" fmla="*/ 537882 h 821398"/>
              <a:gd name="connsiteX21" fmla="*/ 2429413 w 3702401"/>
              <a:gd name="connsiteY21" fmla="*/ 528917 h 821398"/>
              <a:gd name="connsiteX22" fmla="*/ 2895578 w 3702401"/>
              <a:gd name="connsiteY22" fmla="*/ 510988 h 821398"/>
              <a:gd name="connsiteX23" fmla="*/ 3164519 w 3702401"/>
              <a:gd name="connsiteY23" fmla="*/ 484094 h 821398"/>
              <a:gd name="connsiteX24" fmla="*/ 3281060 w 3702401"/>
              <a:gd name="connsiteY24" fmla="*/ 466164 h 821398"/>
              <a:gd name="connsiteX25" fmla="*/ 3352778 w 3702401"/>
              <a:gd name="connsiteY25" fmla="*/ 457200 h 821398"/>
              <a:gd name="connsiteX26" fmla="*/ 3702401 w 3702401"/>
              <a:gd name="connsiteY26" fmla="*/ 439270 h 821398"/>
              <a:gd name="connsiteX27" fmla="*/ 3693436 w 3702401"/>
              <a:gd name="connsiteY27" fmla="*/ 44823 h 821398"/>
              <a:gd name="connsiteX28" fmla="*/ 3666542 w 3702401"/>
              <a:gd name="connsiteY28" fmla="*/ 0 h 821398"/>
              <a:gd name="connsiteX29" fmla="*/ 3532072 w 3702401"/>
              <a:gd name="connsiteY29" fmla="*/ 8964 h 821398"/>
              <a:gd name="connsiteX30" fmla="*/ 3505178 w 3702401"/>
              <a:gd name="connsiteY30" fmla="*/ 17929 h 821398"/>
              <a:gd name="connsiteX31" fmla="*/ 3370707 w 3702401"/>
              <a:gd name="connsiteY31" fmla="*/ 26894 h 821398"/>
              <a:gd name="connsiteX32" fmla="*/ 3021084 w 3702401"/>
              <a:gd name="connsiteY32" fmla="*/ 44823 h 821398"/>
              <a:gd name="connsiteX33" fmla="*/ 2877648 w 3702401"/>
              <a:gd name="connsiteY33" fmla="*/ 53788 h 821398"/>
              <a:gd name="connsiteX34" fmla="*/ 2788001 w 3702401"/>
              <a:gd name="connsiteY34" fmla="*/ 62753 h 821398"/>
              <a:gd name="connsiteX35" fmla="*/ 2725248 w 3702401"/>
              <a:gd name="connsiteY35" fmla="*/ 62753 h 821398"/>
              <a:gd name="connsiteX36" fmla="*/ 2770072 w 3702401"/>
              <a:gd name="connsiteY36" fmla="*/ 62753 h 821398"/>
              <a:gd name="connsiteX37" fmla="*/ 2635601 w 3702401"/>
              <a:gd name="connsiteY37" fmla="*/ 80682 h 821398"/>
              <a:gd name="connsiteX38" fmla="*/ 2554919 w 3702401"/>
              <a:gd name="connsiteY38" fmla="*/ 98611 h 821398"/>
              <a:gd name="connsiteX39" fmla="*/ 2420448 w 3702401"/>
              <a:gd name="connsiteY39" fmla="*/ 116541 h 821398"/>
              <a:gd name="connsiteX40" fmla="*/ 2348731 w 3702401"/>
              <a:gd name="connsiteY40" fmla="*/ 125505 h 821398"/>
              <a:gd name="connsiteX41" fmla="*/ 2061860 w 3702401"/>
              <a:gd name="connsiteY41" fmla="*/ 134470 h 821398"/>
              <a:gd name="connsiteX42" fmla="*/ 1658448 w 3702401"/>
              <a:gd name="connsiteY42" fmla="*/ 152400 h 821398"/>
              <a:gd name="connsiteX43" fmla="*/ 1586731 w 3702401"/>
              <a:gd name="connsiteY43" fmla="*/ 170329 h 821398"/>
              <a:gd name="connsiteX44" fmla="*/ 1425366 w 3702401"/>
              <a:gd name="connsiteY44" fmla="*/ 188258 h 821398"/>
              <a:gd name="connsiteX45" fmla="*/ 1380542 w 3702401"/>
              <a:gd name="connsiteY45" fmla="*/ 197223 h 821398"/>
              <a:gd name="connsiteX46" fmla="*/ 1102636 w 3702401"/>
              <a:gd name="connsiteY46" fmla="*/ 206188 h 821398"/>
              <a:gd name="connsiteX47" fmla="*/ 905413 w 3702401"/>
              <a:gd name="connsiteY47" fmla="*/ 215153 h 821398"/>
              <a:gd name="connsiteX48" fmla="*/ 833695 w 3702401"/>
              <a:gd name="connsiteY48" fmla="*/ 224117 h 821398"/>
              <a:gd name="connsiteX49" fmla="*/ 806801 w 3702401"/>
              <a:gd name="connsiteY49" fmla="*/ 233082 h 821398"/>
              <a:gd name="connsiteX50" fmla="*/ 591648 w 3702401"/>
              <a:gd name="connsiteY50" fmla="*/ 224117 h 821398"/>
              <a:gd name="connsiteX51" fmla="*/ 493036 w 3702401"/>
              <a:gd name="connsiteY51" fmla="*/ 215153 h 821398"/>
              <a:gd name="connsiteX52" fmla="*/ 412354 w 3702401"/>
              <a:gd name="connsiteY52" fmla="*/ 206188 h 821398"/>
              <a:gd name="connsiteX53" fmla="*/ 250989 w 3702401"/>
              <a:gd name="connsiteY53" fmla="*/ 197223 h 821398"/>
              <a:gd name="connsiteX54" fmla="*/ 224095 w 3702401"/>
              <a:gd name="connsiteY54" fmla="*/ 188258 h 821398"/>
              <a:gd name="connsiteX55" fmla="*/ 62731 w 3702401"/>
              <a:gd name="connsiteY55" fmla="*/ 197223 h 821398"/>
              <a:gd name="connsiteX56" fmla="*/ 26872 w 3702401"/>
              <a:gd name="connsiteY56" fmla="*/ 170329 h 821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3702401" h="821398">
                <a:moveTo>
                  <a:pt x="26872" y="170329"/>
                </a:moveTo>
                <a:cubicBezTo>
                  <a:pt x="22390" y="268941"/>
                  <a:pt x="0" y="585822"/>
                  <a:pt x="35836" y="788894"/>
                </a:cubicBezTo>
                <a:cubicBezTo>
                  <a:pt x="41572" y="821398"/>
                  <a:pt x="101442" y="779929"/>
                  <a:pt x="134448" y="779929"/>
                </a:cubicBezTo>
                <a:cubicBezTo>
                  <a:pt x="328987" y="779929"/>
                  <a:pt x="523188" y="793891"/>
                  <a:pt x="717154" y="806823"/>
                </a:cubicBezTo>
                <a:lnTo>
                  <a:pt x="968166" y="797858"/>
                </a:lnTo>
                <a:cubicBezTo>
                  <a:pt x="1048949" y="793452"/>
                  <a:pt x="1210213" y="779929"/>
                  <a:pt x="1210213" y="779929"/>
                </a:cubicBezTo>
                <a:lnTo>
                  <a:pt x="1290895" y="753035"/>
                </a:lnTo>
                <a:cubicBezTo>
                  <a:pt x="1299860" y="750047"/>
                  <a:pt x="1308523" y="745923"/>
                  <a:pt x="1317789" y="744070"/>
                </a:cubicBezTo>
                <a:cubicBezTo>
                  <a:pt x="1356412" y="736345"/>
                  <a:pt x="1376242" y="731878"/>
                  <a:pt x="1416401" y="726141"/>
                </a:cubicBezTo>
                <a:cubicBezTo>
                  <a:pt x="1440251" y="722734"/>
                  <a:pt x="1464213" y="720164"/>
                  <a:pt x="1488119" y="717176"/>
                </a:cubicBezTo>
                <a:cubicBezTo>
                  <a:pt x="1569719" y="689975"/>
                  <a:pt x="1440845" y="731699"/>
                  <a:pt x="1559836" y="699247"/>
                </a:cubicBezTo>
                <a:cubicBezTo>
                  <a:pt x="1584219" y="692597"/>
                  <a:pt x="1622079" y="676007"/>
                  <a:pt x="1649484" y="672353"/>
                </a:cubicBezTo>
                <a:cubicBezTo>
                  <a:pt x="1682200" y="667991"/>
                  <a:pt x="1715291" y="667033"/>
                  <a:pt x="1748095" y="663388"/>
                </a:cubicBezTo>
                <a:cubicBezTo>
                  <a:pt x="1769096" y="661054"/>
                  <a:pt x="1789930" y="657411"/>
                  <a:pt x="1810848" y="654423"/>
                </a:cubicBezTo>
                <a:cubicBezTo>
                  <a:pt x="1904426" y="623231"/>
                  <a:pt x="1845785" y="637841"/>
                  <a:pt x="1990142" y="627529"/>
                </a:cubicBezTo>
                <a:cubicBezTo>
                  <a:pt x="2005083" y="624541"/>
                  <a:pt x="2020266" y="622573"/>
                  <a:pt x="2034966" y="618564"/>
                </a:cubicBezTo>
                <a:cubicBezTo>
                  <a:pt x="2053199" y="613591"/>
                  <a:pt x="2070825" y="606611"/>
                  <a:pt x="2088754" y="600635"/>
                </a:cubicBezTo>
                <a:cubicBezTo>
                  <a:pt x="2097719" y="597647"/>
                  <a:pt x="2106382" y="593523"/>
                  <a:pt x="2115648" y="591670"/>
                </a:cubicBezTo>
                <a:cubicBezTo>
                  <a:pt x="2130589" y="588682"/>
                  <a:pt x="2145412" y="585022"/>
                  <a:pt x="2160472" y="582705"/>
                </a:cubicBezTo>
                <a:cubicBezTo>
                  <a:pt x="2192485" y="577780"/>
                  <a:pt x="2283000" y="568095"/>
                  <a:pt x="2312872" y="564776"/>
                </a:cubicBezTo>
                <a:cubicBezTo>
                  <a:pt x="2367063" y="551228"/>
                  <a:pt x="2337047" y="559706"/>
                  <a:pt x="2402519" y="537882"/>
                </a:cubicBezTo>
                <a:cubicBezTo>
                  <a:pt x="2411484" y="534894"/>
                  <a:pt x="2420021" y="529960"/>
                  <a:pt x="2429413" y="528917"/>
                </a:cubicBezTo>
                <a:cubicBezTo>
                  <a:pt x="2637838" y="505760"/>
                  <a:pt x="2483043" y="520582"/>
                  <a:pt x="2895578" y="510988"/>
                </a:cubicBezTo>
                <a:cubicBezTo>
                  <a:pt x="3122817" y="491227"/>
                  <a:pt x="3033471" y="502814"/>
                  <a:pt x="3164519" y="484094"/>
                </a:cubicBezTo>
                <a:cubicBezTo>
                  <a:pt x="3221461" y="465113"/>
                  <a:pt x="3177061" y="477719"/>
                  <a:pt x="3281060" y="466164"/>
                </a:cubicBezTo>
                <a:cubicBezTo>
                  <a:pt x="3305005" y="463504"/>
                  <a:pt x="3328757" y="459048"/>
                  <a:pt x="3352778" y="457200"/>
                </a:cubicBezTo>
                <a:cubicBezTo>
                  <a:pt x="3413480" y="452531"/>
                  <a:pt x="3650876" y="441724"/>
                  <a:pt x="3702401" y="439270"/>
                </a:cubicBezTo>
                <a:cubicBezTo>
                  <a:pt x="3699413" y="307788"/>
                  <a:pt x="3699027" y="176220"/>
                  <a:pt x="3693436" y="44823"/>
                </a:cubicBezTo>
                <a:cubicBezTo>
                  <a:pt x="3692402" y="20512"/>
                  <a:pt x="3681671" y="15128"/>
                  <a:pt x="3666542" y="0"/>
                </a:cubicBezTo>
                <a:cubicBezTo>
                  <a:pt x="3621719" y="2988"/>
                  <a:pt x="3576720" y="4003"/>
                  <a:pt x="3532072" y="8964"/>
                </a:cubicBezTo>
                <a:cubicBezTo>
                  <a:pt x="3522680" y="10008"/>
                  <a:pt x="3514570" y="16885"/>
                  <a:pt x="3505178" y="17929"/>
                </a:cubicBezTo>
                <a:cubicBezTo>
                  <a:pt x="3460530" y="22890"/>
                  <a:pt x="3415507" y="23576"/>
                  <a:pt x="3370707" y="26894"/>
                </a:cubicBezTo>
                <a:cubicBezTo>
                  <a:pt x="3076931" y="48655"/>
                  <a:pt x="3536348" y="20856"/>
                  <a:pt x="3021084" y="44823"/>
                </a:cubicBezTo>
                <a:cubicBezTo>
                  <a:pt x="2973230" y="47049"/>
                  <a:pt x="2925412" y="50114"/>
                  <a:pt x="2877648" y="53788"/>
                </a:cubicBezTo>
                <a:cubicBezTo>
                  <a:pt x="2847705" y="56091"/>
                  <a:pt x="2817981" y="60989"/>
                  <a:pt x="2788001" y="62753"/>
                </a:cubicBezTo>
                <a:cubicBezTo>
                  <a:pt x="2767119" y="63981"/>
                  <a:pt x="2746166" y="62753"/>
                  <a:pt x="2725248" y="62753"/>
                </a:cubicBezTo>
                <a:lnTo>
                  <a:pt x="2770072" y="62753"/>
                </a:lnTo>
                <a:cubicBezTo>
                  <a:pt x="2705200" y="84375"/>
                  <a:pt x="2767222" y="66057"/>
                  <a:pt x="2635601" y="80682"/>
                </a:cubicBezTo>
                <a:cubicBezTo>
                  <a:pt x="2519158" y="93620"/>
                  <a:pt x="2626784" y="82641"/>
                  <a:pt x="2554919" y="98611"/>
                </a:cubicBezTo>
                <a:cubicBezTo>
                  <a:pt x="2513044" y="107916"/>
                  <a:pt x="2461724" y="111685"/>
                  <a:pt x="2420448" y="116541"/>
                </a:cubicBezTo>
                <a:cubicBezTo>
                  <a:pt x="2396521" y="119356"/>
                  <a:pt x="2372793" y="124302"/>
                  <a:pt x="2348731" y="125505"/>
                </a:cubicBezTo>
                <a:cubicBezTo>
                  <a:pt x="2253180" y="130282"/>
                  <a:pt x="2157484" y="131482"/>
                  <a:pt x="2061860" y="134470"/>
                </a:cubicBezTo>
                <a:cubicBezTo>
                  <a:pt x="1883706" y="164163"/>
                  <a:pt x="2086354" y="132950"/>
                  <a:pt x="1658448" y="152400"/>
                </a:cubicBezTo>
                <a:cubicBezTo>
                  <a:pt x="1559783" y="156885"/>
                  <a:pt x="1655725" y="160473"/>
                  <a:pt x="1586731" y="170329"/>
                </a:cubicBezTo>
                <a:cubicBezTo>
                  <a:pt x="1533156" y="177983"/>
                  <a:pt x="1478434" y="177644"/>
                  <a:pt x="1425366" y="188258"/>
                </a:cubicBezTo>
                <a:cubicBezTo>
                  <a:pt x="1410425" y="191246"/>
                  <a:pt x="1395756" y="196378"/>
                  <a:pt x="1380542" y="197223"/>
                </a:cubicBezTo>
                <a:cubicBezTo>
                  <a:pt x="1288001" y="202364"/>
                  <a:pt x="1195254" y="202693"/>
                  <a:pt x="1102636" y="206188"/>
                </a:cubicBezTo>
                <a:lnTo>
                  <a:pt x="905413" y="215153"/>
                </a:lnTo>
                <a:cubicBezTo>
                  <a:pt x="881507" y="218141"/>
                  <a:pt x="857398" y="219807"/>
                  <a:pt x="833695" y="224117"/>
                </a:cubicBezTo>
                <a:cubicBezTo>
                  <a:pt x="824398" y="225807"/>
                  <a:pt x="816251" y="233082"/>
                  <a:pt x="806801" y="233082"/>
                </a:cubicBezTo>
                <a:cubicBezTo>
                  <a:pt x="735021" y="233082"/>
                  <a:pt x="663366" y="227105"/>
                  <a:pt x="591648" y="224117"/>
                </a:cubicBezTo>
                <a:lnTo>
                  <a:pt x="493036" y="215153"/>
                </a:lnTo>
                <a:cubicBezTo>
                  <a:pt x="466111" y="212461"/>
                  <a:pt x="439340" y="208187"/>
                  <a:pt x="412354" y="206188"/>
                </a:cubicBezTo>
                <a:cubicBezTo>
                  <a:pt x="358630" y="202208"/>
                  <a:pt x="304777" y="200211"/>
                  <a:pt x="250989" y="197223"/>
                </a:cubicBezTo>
                <a:cubicBezTo>
                  <a:pt x="242024" y="194235"/>
                  <a:pt x="233545" y="188258"/>
                  <a:pt x="224095" y="188258"/>
                </a:cubicBezTo>
                <a:cubicBezTo>
                  <a:pt x="170224" y="188258"/>
                  <a:pt x="116546" y="194777"/>
                  <a:pt x="62731" y="197223"/>
                </a:cubicBezTo>
                <a:cubicBezTo>
                  <a:pt x="50790" y="197766"/>
                  <a:pt x="31354" y="71717"/>
                  <a:pt x="26872" y="170329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1066800" y="18288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Tennessee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2362200" y="2057400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River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5257800" y="3276600"/>
            <a:ext cx="32766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Lacey’s Spring Community Garden Site Location</a:t>
            </a:r>
          </a:p>
          <a:p>
            <a:pPr algn="ctr"/>
            <a:r>
              <a:rPr lang="en-US" dirty="0" smtClean="0"/>
              <a:t>***************</a:t>
            </a:r>
          </a:p>
          <a:p>
            <a:pPr algn="ctr"/>
            <a:r>
              <a:rPr lang="en-US" sz="1400" dirty="0" smtClean="0"/>
              <a:t>Graves Grocery</a:t>
            </a:r>
          </a:p>
          <a:p>
            <a:pPr algn="ctr"/>
            <a:r>
              <a:rPr lang="en-US" sz="1400" dirty="0" smtClean="0"/>
              <a:t>10034 Al 36</a:t>
            </a:r>
          </a:p>
          <a:p>
            <a:pPr algn="ctr"/>
            <a:r>
              <a:rPr lang="en-US" sz="1400" dirty="0" smtClean="0"/>
              <a:t>Lacey’s Spring, Alabama 35754</a:t>
            </a:r>
          </a:p>
          <a:p>
            <a:pPr algn="ctr"/>
            <a:r>
              <a:rPr lang="en-US" sz="1400" dirty="0" smtClean="0"/>
              <a:t>256-885-3717</a:t>
            </a:r>
          </a:p>
          <a:p>
            <a:pPr algn="ctr"/>
            <a:r>
              <a:rPr lang="en-US" sz="1600" b="1" dirty="0" smtClean="0">
                <a:hlinkClick r:id="rId2"/>
              </a:rPr>
              <a:t>www.gravesgrocery.com</a:t>
            </a:r>
            <a:endParaRPr lang="en-US" sz="1600" b="1" dirty="0" smtClean="0"/>
          </a:p>
          <a:p>
            <a:pPr algn="ctr"/>
            <a:r>
              <a:rPr lang="en-US" sz="1600" b="1" dirty="0" smtClean="0">
                <a:hlinkClick r:id="rId3"/>
              </a:rPr>
              <a:t>www.workingwarriorstoday.com</a:t>
            </a:r>
            <a:r>
              <a:rPr lang="en-US" sz="1600" b="1" dirty="0" smtClean="0"/>
              <a:t>  </a:t>
            </a:r>
            <a:endParaRPr lang="en-US" sz="1600" b="1" dirty="0"/>
          </a:p>
        </p:txBody>
      </p:sp>
      <p:sp>
        <p:nvSpPr>
          <p:cNvPr id="70" name="Left Arrow 69"/>
          <p:cNvSpPr/>
          <p:nvPr/>
        </p:nvSpPr>
        <p:spPr>
          <a:xfrm rot="20975462">
            <a:off x="1689484" y="3615505"/>
            <a:ext cx="3776383" cy="27225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wn Arrow 32"/>
          <p:cNvSpPr/>
          <p:nvPr/>
        </p:nvSpPr>
        <p:spPr>
          <a:xfrm>
            <a:off x="3733800" y="5410200"/>
            <a:ext cx="304800" cy="304800"/>
          </a:xfrm>
          <a:prstGeom prst="down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590800" y="5715000"/>
            <a:ext cx="2438400" cy="914400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590800" y="5715000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South Parkway</a:t>
            </a:r>
          </a:p>
          <a:p>
            <a:pPr algn="ctr"/>
            <a:r>
              <a:rPr lang="en-US" dirty="0" smtClean="0"/>
              <a:t>Highway 231/Old Dixie Highway</a:t>
            </a:r>
            <a:endParaRPr lang="en-US" dirty="0"/>
          </a:p>
        </p:txBody>
      </p:sp>
      <p:sp>
        <p:nvSpPr>
          <p:cNvPr id="38" name="Left Arrow 37"/>
          <p:cNvSpPr/>
          <p:nvPr/>
        </p:nvSpPr>
        <p:spPr>
          <a:xfrm>
            <a:off x="0" y="4495800"/>
            <a:ext cx="3810000" cy="228600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Highway 36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9" name="Flowchart: Process 38"/>
          <p:cNvSpPr/>
          <p:nvPr/>
        </p:nvSpPr>
        <p:spPr>
          <a:xfrm>
            <a:off x="2819400" y="4038600"/>
            <a:ext cx="914400" cy="381000"/>
          </a:xfrm>
          <a:prstGeom prst="flowChartProces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Wavaho</a:t>
            </a:r>
            <a:r>
              <a:rPr lang="en-US" sz="1200" dirty="0" smtClean="0">
                <a:solidFill>
                  <a:schemeClr val="tx1"/>
                </a:solidFill>
              </a:rPr>
              <a:t> Gas Station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0" name="Flowchart: Process 39"/>
          <p:cNvSpPr/>
          <p:nvPr/>
        </p:nvSpPr>
        <p:spPr>
          <a:xfrm>
            <a:off x="2819400" y="4800600"/>
            <a:ext cx="914400" cy="381000"/>
          </a:xfrm>
          <a:prstGeom prst="flowChartProces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Peoples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Bank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78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</dc:creator>
  <cp:lastModifiedBy>Whited</cp:lastModifiedBy>
  <cp:revision>33</cp:revision>
  <dcterms:created xsi:type="dcterms:W3CDTF">2011-12-31T15:47:44Z</dcterms:created>
  <dcterms:modified xsi:type="dcterms:W3CDTF">2018-08-08T03:00:55Z</dcterms:modified>
</cp:coreProperties>
</file>