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A05BA-BC25-495A-8AC0-C01EFBFD0D4D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E253-A366-4C70-907A-2C3DAA91E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A05BA-BC25-495A-8AC0-C01EFBFD0D4D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E253-A366-4C70-907A-2C3DAA91E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A05BA-BC25-495A-8AC0-C01EFBFD0D4D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E253-A366-4C70-907A-2C3DAA91E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A05BA-BC25-495A-8AC0-C01EFBFD0D4D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E253-A366-4C70-907A-2C3DAA91E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A05BA-BC25-495A-8AC0-C01EFBFD0D4D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E253-A366-4C70-907A-2C3DAA91E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A05BA-BC25-495A-8AC0-C01EFBFD0D4D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E253-A366-4C70-907A-2C3DAA91E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A05BA-BC25-495A-8AC0-C01EFBFD0D4D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E253-A366-4C70-907A-2C3DAA91E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A05BA-BC25-495A-8AC0-C01EFBFD0D4D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E253-A366-4C70-907A-2C3DAA91E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A05BA-BC25-495A-8AC0-C01EFBFD0D4D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E253-A366-4C70-907A-2C3DAA91E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A05BA-BC25-495A-8AC0-C01EFBFD0D4D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E253-A366-4C70-907A-2C3DAA91E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A05BA-BC25-495A-8AC0-C01EFBFD0D4D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E253-A366-4C70-907A-2C3DAA91E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A05BA-BC25-495A-8AC0-C01EFBFD0D4D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DE253-A366-4C70-907A-2C3DAA91E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vetsworking@rocketmail.com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gravesgrocery.com/" TargetMode="External"/><Relationship Id="rId4" Type="http://schemas.openxmlformats.org/officeDocument/2006/relationships/hyperlink" Target="http://www.workingwarriorstoday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762000"/>
            <a:ext cx="87630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914400"/>
            <a:ext cx="7924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 Community Garden Layout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 rot="16200000">
            <a:off x="2748396" y="2052204"/>
            <a:ext cx="904009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8</a:t>
            </a:r>
            <a:endParaRPr lang="en-US" sz="1400" b="1" dirty="0"/>
          </a:p>
        </p:txBody>
      </p:sp>
      <p:sp>
        <p:nvSpPr>
          <p:cNvPr id="11" name="Down Arrow 10"/>
          <p:cNvSpPr/>
          <p:nvPr/>
        </p:nvSpPr>
        <p:spPr>
          <a:xfrm rot="10800000">
            <a:off x="8915400" y="1752600"/>
            <a:ext cx="228600" cy="3581400"/>
          </a:xfrm>
          <a:prstGeom prst="downArrow">
            <a:avLst>
              <a:gd name="adj1" fmla="val 42615"/>
              <a:gd name="adj2" fmla="val 5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16200000">
            <a:off x="5943599" y="2057401"/>
            <a:ext cx="914402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12</a:t>
            </a:r>
            <a:endParaRPr lang="en-US" sz="16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304800" y="61722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             </a:t>
            </a:r>
            <a:endParaRPr lang="en-US" b="1" dirty="0"/>
          </a:p>
        </p:txBody>
      </p:sp>
      <p:sp>
        <p:nvSpPr>
          <p:cNvPr id="26" name="Rounded Rectangle 25"/>
          <p:cNvSpPr/>
          <p:nvPr/>
        </p:nvSpPr>
        <p:spPr>
          <a:xfrm>
            <a:off x="1524000" y="152400"/>
            <a:ext cx="6096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Lacey’s Spring </a:t>
            </a:r>
            <a:endParaRPr lang="en-US" sz="4000" b="1" dirty="0"/>
          </a:p>
        </p:txBody>
      </p:sp>
      <p:pic>
        <p:nvPicPr>
          <p:cNvPr id="29" name="Picture 2" descr="C:\Users\Chris.Master-Media\AppData\Local\Microsoft\Windows\Temporary Internet Files\Content.IE5\47Y2CWS4\MC910217052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3345" y="319890"/>
            <a:ext cx="609600" cy="371179"/>
          </a:xfrm>
          <a:prstGeom prst="rect">
            <a:avLst/>
          </a:prstGeom>
          <a:noFill/>
        </p:spPr>
      </p:pic>
      <p:pic>
        <p:nvPicPr>
          <p:cNvPr id="30" name="Picture 2" descr="C:\Users\Chris.Master-Media\AppData\Local\Microsoft\Windows\Temporary Internet Files\Content.IE5\47Y2CWS4\MC910217052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319889"/>
            <a:ext cx="609600" cy="371179"/>
          </a:xfrm>
          <a:prstGeom prst="rect">
            <a:avLst/>
          </a:prstGeom>
          <a:noFill/>
        </p:spPr>
      </p:pic>
      <p:sp>
        <p:nvSpPr>
          <p:cNvPr id="38" name="Rounded Rectangle 37"/>
          <p:cNvSpPr/>
          <p:nvPr/>
        </p:nvSpPr>
        <p:spPr>
          <a:xfrm rot="16200000">
            <a:off x="4348411" y="2052390"/>
            <a:ext cx="904381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 10</a:t>
            </a:r>
            <a:endParaRPr lang="en-US" sz="1400" b="1" dirty="0"/>
          </a:p>
        </p:txBody>
      </p:sp>
      <p:sp>
        <p:nvSpPr>
          <p:cNvPr id="39" name="Rounded Rectangle 38"/>
          <p:cNvSpPr/>
          <p:nvPr/>
        </p:nvSpPr>
        <p:spPr>
          <a:xfrm>
            <a:off x="0" y="6324600"/>
            <a:ext cx="9144000" cy="533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hlinkClick r:id="rId4"/>
              </a:rPr>
              <a:t>www.workingwarriorstoday.com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smtClean="0">
                <a:solidFill>
                  <a:schemeClr val="bg1"/>
                </a:solidFill>
              </a:rPr>
              <a:t>  &amp;  </a:t>
            </a:r>
            <a:r>
              <a:rPr lang="en-US" sz="1400" b="1" dirty="0" smtClean="0">
                <a:solidFill>
                  <a:schemeClr val="bg1"/>
                </a:solidFill>
                <a:hlinkClick r:id="rId5"/>
              </a:rPr>
              <a:t>www.gravesgrocery.com</a:t>
            </a:r>
            <a:r>
              <a:rPr lang="en-US" sz="1400" b="1" dirty="0" smtClean="0">
                <a:solidFill>
                  <a:schemeClr val="bg1"/>
                </a:solidFill>
              </a:rPr>
              <a:t> 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 rot="16200000">
            <a:off x="3586411" y="2052390"/>
            <a:ext cx="904381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 9</a:t>
            </a:r>
            <a:endParaRPr lang="en-US" sz="1400" b="1" dirty="0"/>
          </a:p>
        </p:txBody>
      </p:sp>
      <p:sp>
        <p:nvSpPr>
          <p:cNvPr id="42" name="Rounded Rectangle 41"/>
          <p:cNvSpPr/>
          <p:nvPr/>
        </p:nvSpPr>
        <p:spPr>
          <a:xfrm rot="16200000">
            <a:off x="81211" y="3042990"/>
            <a:ext cx="904381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 2</a:t>
            </a:r>
            <a:endParaRPr lang="en-US" sz="1400" b="1" dirty="0"/>
          </a:p>
        </p:txBody>
      </p:sp>
      <p:sp>
        <p:nvSpPr>
          <p:cNvPr id="43" name="Rounded Rectangle 42"/>
          <p:cNvSpPr/>
          <p:nvPr/>
        </p:nvSpPr>
        <p:spPr>
          <a:xfrm rot="16200000">
            <a:off x="995611" y="3042990"/>
            <a:ext cx="904381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 5</a:t>
            </a:r>
            <a:endParaRPr lang="en-US" sz="1400" b="1" dirty="0"/>
          </a:p>
        </p:txBody>
      </p:sp>
      <p:sp>
        <p:nvSpPr>
          <p:cNvPr id="44" name="Rounded Rectangle 43"/>
          <p:cNvSpPr/>
          <p:nvPr/>
        </p:nvSpPr>
        <p:spPr>
          <a:xfrm rot="16200000">
            <a:off x="81210" y="2052390"/>
            <a:ext cx="904381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 3</a:t>
            </a:r>
            <a:endParaRPr lang="en-US" sz="1400" b="1" dirty="0"/>
          </a:p>
        </p:txBody>
      </p:sp>
      <p:sp>
        <p:nvSpPr>
          <p:cNvPr id="45" name="Rounded Rectangle 44"/>
          <p:cNvSpPr/>
          <p:nvPr/>
        </p:nvSpPr>
        <p:spPr>
          <a:xfrm rot="16200000">
            <a:off x="1910011" y="2052390"/>
            <a:ext cx="904381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 7</a:t>
            </a:r>
            <a:endParaRPr lang="en-US" sz="1400" b="1" dirty="0"/>
          </a:p>
        </p:txBody>
      </p:sp>
      <p:sp>
        <p:nvSpPr>
          <p:cNvPr id="46" name="Rounded Rectangle 45"/>
          <p:cNvSpPr/>
          <p:nvPr/>
        </p:nvSpPr>
        <p:spPr>
          <a:xfrm rot="16200000">
            <a:off x="995610" y="2052390"/>
            <a:ext cx="904381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 6</a:t>
            </a:r>
            <a:endParaRPr lang="en-US" sz="1400" b="1" dirty="0"/>
          </a:p>
        </p:txBody>
      </p:sp>
      <p:sp>
        <p:nvSpPr>
          <p:cNvPr id="47" name="Rounded Rectangle 46"/>
          <p:cNvSpPr/>
          <p:nvPr/>
        </p:nvSpPr>
        <p:spPr>
          <a:xfrm rot="16200000">
            <a:off x="995611" y="4109790"/>
            <a:ext cx="904381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 4</a:t>
            </a:r>
            <a:endParaRPr lang="en-US" sz="1400" b="1" dirty="0"/>
          </a:p>
        </p:txBody>
      </p:sp>
      <p:sp>
        <p:nvSpPr>
          <p:cNvPr id="48" name="Rounded Rectangle 47"/>
          <p:cNvSpPr/>
          <p:nvPr/>
        </p:nvSpPr>
        <p:spPr>
          <a:xfrm rot="16200000">
            <a:off x="81211" y="4109790"/>
            <a:ext cx="904381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 1</a:t>
            </a:r>
            <a:endParaRPr lang="en-US" sz="1400" b="1" dirty="0"/>
          </a:p>
        </p:txBody>
      </p:sp>
      <p:sp>
        <p:nvSpPr>
          <p:cNvPr id="49" name="Rounded Rectangle 48"/>
          <p:cNvSpPr/>
          <p:nvPr/>
        </p:nvSpPr>
        <p:spPr>
          <a:xfrm rot="16200000">
            <a:off x="5186610" y="2052390"/>
            <a:ext cx="904381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 11</a:t>
            </a:r>
            <a:endParaRPr lang="en-US" sz="1400" b="1" dirty="0"/>
          </a:p>
        </p:txBody>
      </p:sp>
      <p:sp>
        <p:nvSpPr>
          <p:cNvPr id="51" name="Rounded Rectangle 50"/>
          <p:cNvSpPr/>
          <p:nvPr/>
        </p:nvSpPr>
        <p:spPr>
          <a:xfrm>
            <a:off x="0" y="6019800"/>
            <a:ext cx="91440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Highway 36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52" name="Down Arrow 51"/>
          <p:cNvSpPr/>
          <p:nvPr/>
        </p:nvSpPr>
        <p:spPr>
          <a:xfrm rot="10800000">
            <a:off x="0" y="1752600"/>
            <a:ext cx="228600" cy="3505200"/>
          </a:xfrm>
          <a:prstGeom prst="downArrow">
            <a:avLst>
              <a:gd name="adj1" fmla="val 42615"/>
              <a:gd name="adj2" fmla="val 5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886200" y="5715000"/>
            <a:ext cx="762000" cy="228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Signs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514600" y="2895599"/>
            <a:ext cx="3429000" cy="2133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Graves  Grocery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6248400" y="3276600"/>
            <a:ext cx="1066800" cy="457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</a:rPr>
              <a:t>Parking Area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1371600" y="5181600"/>
            <a:ext cx="1066800" cy="457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</a:rPr>
              <a:t>Parking Area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5791200" y="5181600"/>
            <a:ext cx="1066800" cy="457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</a:rPr>
              <a:t>Parking Area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3733800" y="5181600"/>
            <a:ext cx="1066800" cy="457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</a:rPr>
              <a:t>Parking Area</a:t>
            </a:r>
            <a:endParaRPr lang="en-US" sz="1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1650</TotalTime>
  <Words>45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</dc:creator>
  <cp:lastModifiedBy>Whited</cp:lastModifiedBy>
  <cp:revision>158</cp:revision>
  <cp:lastPrinted>2014-10-31T17:20:07Z</cp:lastPrinted>
  <dcterms:created xsi:type="dcterms:W3CDTF">2013-02-20T15:19:16Z</dcterms:created>
  <dcterms:modified xsi:type="dcterms:W3CDTF">2018-08-08T16:25:16Z</dcterms:modified>
</cp:coreProperties>
</file>